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274" r:id="rId3"/>
    <p:sldId id="417" r:id="rId4"/>
    <p:sldId id="418" r:id="rId5"/>
    <p:sldId id="471" r:id="rId6"/>
    <p:sldId id="473" r:id="rId7"/>
    <p:sldId id="423" r:id="rId8"/>
    <p:sldId id="474" r:id="rId9"/>
    <p:sldId id="475" r:id="rId10"/>
    <p:sldId id="379" r:id="rId11"/>
    <p:sldId id="365" r:id="rId12"/>
    <p:sldId id="380" r:id="rId13"/>
    <p:sldId id="378" r:id="rId14"/>
    <p:sldId id="363" r:id="rId15"/>
    <p:sldId id="382" r:id="rId16"/>
    <p:sldId id="381" r:id="rId17"/>
    <p:sldId id="383" r:id="rId18"/>
    <p:sldId id="360" r:id="rId19"/>
    <p:sldId id="366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C6AE9F-D121-47D1-A585-5C75086FF6FA}" v="2" dt="2025-12-09T11:08:34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6764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playing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6" y="169080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07480" y="1737149"/>
            <a:ext cx="2664000" cy="51077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playing </a:t>
            </a:r>
            <a:r>
              <a:rPr lang="en-GB" sz="2400">
                <a:solidFill>
                  <a:schemeClr val="bg1"/>
                </a:solidFill>
              </a:rPr>
              <a:t>- verb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7410" y="249963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26405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D6FC188F-AA50-670B-3360-4943C24B7641}"/>
              </a:ext>
            </a:extLst>
          </p:cNvPr>
          <p:cNvSpPr/>
          <p:nvPr/>
        </p:nvSpPr>
        <p:spPr>
          <a:xfrm>
            <a:off x="8514413" y="5956059"/>
            <a:ext cx="3492065" cy="72754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Application>Microsoft Office PowerPoint</Application>
  <PresentationFormat>Widescreen</PresentationFormat>
  <Paragraphs>207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2025-12-22T09:54:05Z</dcterms:modified>
</cp:coreProperties>
</file>